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2"/>
  </p:notesMasterIdLst>
  <p:sldIdLst>
    <p:sldId id="266" r:id="rId5"/>
    <p:sldId id="257" r:id="rId6"/>
    <p:sldId id="258" r:id="rId7"/>
    <p:sldId id="270" r:id="rId8"/>
    <p:sldId id="271" r:id="rId9"/>
    <p:sldId id="272" r:id="rId10"/>
    <p:sldId id="269" r:id="rId11"/>
  </p:sldIdLst>
  <p:sldSz cx="12192000" cy="6858000"/>
  <p:notesSz cx="6858000" cy="9144000"/>
  <p:embeddedFontLst>
    <p:embeddedFont>
      <p:font typeface="SamsungOne 450C" panose="020B0506030303020204" charset="0"/>
      <p:regular r:id="rId13"/>
    </p:embeddedFont>
    <p:embeddedFont>
      <p:font typeface="SamsungOne 800C" panose="020B0906030303020204" charset="0"/>
      <p:bold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>
        <p:scale>
          <a:sx n="95" d="100"/>
          <a:sy n="95" d="100"/>
        </p:scale>
        <p:origin x="-67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28.05.2021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xmlns="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xmlns="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xmlns="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xmlns="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xmlns="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xmlns="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xmlns="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28.05.2021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xmlns="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28.05.2021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xmlns="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xmlns="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xmlns="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xmlns="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xmlns="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xmlns="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xmlns="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xmlns="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xmlns="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xmlns="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xmlns="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xmlns="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xmlns="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xmlns="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xmlns="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xmlns="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xmlns="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28.05.2021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xmlns="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xmlns="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xmlns="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xmlns="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xmlns="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xmlns="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xmlns="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xmlns="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xmlns="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xmlns="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xmlns="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xmlns="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xmlns="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xmlns="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xmlns="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xmlns="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xmlns="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xmlns="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xmlns="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28.05.2021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xmlns="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xmlns="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xmlns="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xmlns="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xmlns="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xmlns="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xmlns="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xmlns="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xmlns="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xmlns="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xmlns="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xmlns="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xmlns="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28.05.2021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xmlns="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xmlns="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326482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xmlns="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ru-RU" sz="4400" dirty="0" smtClean="0"/>
              <a:t>Ролевая карточная игра с тематикой противостояния государств</a:t>
            </a:r>
            <a:endParaRPr lang="ru-RU" sz="44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xmlns="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 err="1" smtClean="0"/>
              <a:t>Ёлкин</a:t>
            </a:r>
            <a:r>
              <a:rPr lang="ru-RU" dirty="0" smtClean="0"/>
              <a:t> Михаил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xmlns="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28.05.2021</a:t>
            </a:fld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xmlns="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Игровое меню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28.05.2021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1090864" y="2005263"/>
            <a:ext cx="50372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Мое игровое меню содержит 4 кнопки:</a:t>
            </a:r>
          </a:p>
          <a:p>
            <a:r>
              <a:rPr lang="en-US" dirty="0" smtClean="0"/>
              <a:t>“play”</a:t>
            </a:r>
            <a:r>
              <a:rPr lang="ru-RU" dirty="0"/>
              <a:t> </a:t>
            </a:r>
            <a:r>
              <a:rPr lang="ru-RU" dirty="0" smtClean="0"/>
              <a:t>– открывает перед игроком игровое поле, где происходит сражение</a:t>
            </a:r>
            <a:endParaRPr lang="en-US" dirty="0" smtClean="0"/>
          </a:p>
          <a:p>
            <a:r>
              <a:rPr lang="en-US" dirty="0" smtClean="0"/>
              <a:t>“choose your country”</a:t>
            </a:r>
            <a:r>
              <a:rPr lang="ru-RU" dirty="0" smtClean="0"/>
              <a:t> - выбор страны, за которую игрок будет сражаться</a:t>
            </a:r>
            <a:endParaRPr lang="en-US" dirty="0" smtClean="0"/>
          </a:p>
          <a:p>
            <a:r>
              <a:rPr lang="en-US" dirty="0" smtClean="0"/>
              <a:t>“choose your enemy”</a:t>
            </a:r>
            <a:r>
              <a:rPr lang="ru-RU" dirty="0" smtClean="0"/>
              <a:t> – выбор противника</a:t>
            </a:r>
            <a:endParaRPr lang="en-US" dirty="0" smtClean="0"/>
          </a:p>
          <a:p>
            <a:r>
              <a:rPr lang="en-US" dirty="0" smtClean="0"/>
              <a:t>“waste progress”</a:t>
            </a:r>
            <a:r>
              <a:rPr lang="ru-RU" dirty="0" smtClean="0"/>
              <a:t>- удаление прогресса</a:t>
            </a:r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1927" y="950493"/>
            <a:ext cx="3238570" cy="48326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Выбор  государства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29.05.2021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1090864" y="2005263"/>
            <a:ext cx="50372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В моем приложении присутствует возможность выбрать как своего персонажа, так и противника,</a:t>
            </a:r>
          </a:p>
          <a:p>
            <a:r>
              <a:rPr lang="ru-RU" dirty="0" smtClean="0"/>
              <a:t>Каждая страна имеет свои уникальные характеристики,  в зависимости от мощи государства</a:t>
            </a:r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2801" y="1595505"/>
            <a:ext cx="2381948" cy="3575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4562" y="1586110"/>
            <a:ext cx="2417649" cy="35756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7243278"/>
      </p:ext>
    </p:extLst>
  </p:cSld>
  <p:clrMapOvr>
    <a:masterClrMapping/>
  </p:clrMapOvr>
  <p:transition spd="slow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Поле боя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29.05.2021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1090864" y="2005263"/>
            <a:ext cx="503722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Когда игрок выбрал страны, после нажатия на кнопку </a:t>
            </a:r>
            <a:r>
              <a:rPr lang="en-US" dirty="0" smtClean="0"/>
              <a:t>“play”</a:t>
            </a:r>
            <a:r>
              <a:rPr lang="ru-RU" dirty="0" smtClean="0"/>
              <a:t>, он переносится на поле боя.</a:t>
            </a:r>
          </a:p>
          <a:p>
            <a:r>
              <a:rPr lang="ru-RU" dirty="0" smtClean="0"/>
              <a:t>Там у игрока есть три варианта действия</a:t>
            </a:r>
            <a:r>
              <a:rPr lang="en-US" dirty="0" smtClean="0"/>
              <a:t>:</a:t>
            </a:r>
            <a:endParaRPr lang="ru-RU" dirty="0" smtClean="0"/>
          </a:p>
          <a:p>
            <a:r>
              <a:rPr lang="ru-RU" dirty="0" smtClean="0"/>
              <a:t>Удар, защита и покупка.</a:t>
            </a:r>
          </a:p>
          <a:p>
            <a:r>
              <a:rPr lang="ru-RU" dirty="0" smtClean="0"/>
              <a:t>Последнее позволяет игроку приобрести за небольшое количество здоровья и урона за </a:t>
            </a:r>
            <a:r>
              <a:rPr lang="ru-RU" dirty="0" err="1" smtClean="0"/>
              <a:t>внутриигровые</a:t>
            </a:r>
            <a:r>
              <a:rPr lang="ru-RU" dirty="0" smtClean="0"/>
              <a:t> деньги.</a:t>
            </a:r>
          </a:p>
          <a:p>
            <a:r>
              <a:rPr lang="ru-RU" dirty="0" smtClean="0"/>
              <a:t>Бой ведется до тех пор, пока у одного из соперников не закончится здоровье.</a:t>
            </a:r>
          </a:p>
          <a:p>
            <a:endParaRPr lang="en-US" dirty="0" smtClean="0"/>
          </a:p>
          <a:p>
            <a:endParaRPr lang="ru-RU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4127" y="1111847"/>
            <a:ext cx="3144503" cy="4926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60962668"/>
      </p:ext>
    </p:extLst>
  </p:cSld>
  <p:clrMapOvr>
    <a:masterClrMapping/>
  </p:clrMapOvr>
  <p:transition spd="slow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xmlns="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Очки</a:t>
            </a:r>
            <a:endParaRPr lang="ru-RU" dirty="0"/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xmlns="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xmlns="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xmlns="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xmlns="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xmlns="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29.05.2021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xmlns="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6</a:t>
            </a:fld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1090864" y="2005263"/>
            <a:ext cx="5037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 smtClean="0"/>
              <a:t>Система прокачки персонажа реализована через очки, при достижении определенного уровня которых игрок получает возможность</a:t>
            </a:r>
          </a:p>
          <a:p>
            <a:r>
              <a:rPr lang="ru-RU" dirty="0" smtClean="0"/>
              <a:t>выбирать более сильные страны.</a:t>
            </a:r>
          </a:p>
          <a:p>
            <a:r>
              <a:rPr lang="ru-RU" dirty="0" smtClean="0"/>
              <a:t>Очки можно получить за победу в сражениях.</a:t>
            </a:r>
            <a:endParaRPr lang="en-US" dirty="0" smtClean="0"/>
          </a:p>
          <a:p>
            <a:endParaRPr lang="ru-RU" dirty="0" smtClean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6217" y="2149642"/>
            <a:ext cx="3516041" cy="1271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69857381"/>
      </p:ext>
    </p:extLst>
  </p:cSld>
  <p:clrMapOvr>
    <a:masterClrMapping/>
  </p:clrMapOvr>
  <p:transition spd="slow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xmlns="" id="{95998A9D-D391-41F4-87BA-64381564E71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356350"/>
            <a:ext cx="2743200" cy="365125"/>
          </a:xfrm>
        </p:spPr>
        <p:txBody>
          <a:bodyPr/>
          <a:lstStyle/>
          <a:p>
            <a:fld id="{E5875349-B8FF-4EAF-9758-1B6C76217467}" type="datetime1">
              <a:rPr lang="ru-RU" smtClean="0"/>
              <a:t>28.05.2021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xmlns="" id="{D686B093-F69A-472A-9DE4-71309BCCCA70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2D0A6DE4-523C-4F70-BC59-CD9CEAB9BA4C}" type="slidenum">
              <a:rPr lang="ru-RU" smtClean="0"/>
              <a:t>7</a:t>
            </a:fld>
            <a:endParaRPr lang="ru-RU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xmlns="" id="{01E851F9-76CE-49D8-93CA-F860085B05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6174" y="3239207"/>
            <a:ext cx="2479652" cy="379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012109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193</Words>
  <Application>Microsoft Office PowerPoint</Application>
  <PresentationFormat>Произвольный</PresentationFormat>
  <Paragraphs>33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7</vt:i4>
      </vt:variant>
    </vt:vector>
  </HeadingPairs>
  <TitlesOfParts>
    <vt:vector size="15" baseType="lpstr">
      <vt:lpstr>Arial</vt:lpstr>
      <vt:lpstr>SamsungOne 450C</vt:lpstr>
      <vt:lpstr>SamsungOne 800C</vt:lpstr>
      <vt:lpstr>Calibri</vt:lpstr>
      <vt:lpstr>Samsung IT School</vt:lpstr>
      <vt:lpstr>Samsung IT School White</vt:lpstr>
      <vt:lpstr>Samsung IT School En</vt:lpstr>
      <vt:lpstr>Samsung IT School White En</vt:lpstr>
      <vt:lpstr>Презентация PowerPoint</vt:lpstr>
      <vt:lpstr>Ролевая карточная игра с тематикой противостояния государств</vt:lpstr>
      <vt:lpstr>Игровое меню</vt:lpstr>
      <vt:lpstr>Выбор  государства</vt:lpstr>
      <vt:lpstr>Поле боя</vt:lpstr>
      <vt:lpstr>Очки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Admin</cp:lastModifiedBy>
  <cp:revision>40</cp:revision>
  <dcterms:created xsi:type="dcterms:W3CDTF">2020-05-25T08:37:09Z</dcterms:created>
  <dcterms:modified xsi:type="dcterms:W3CDTF">2021-05-28T16:45:11Z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